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gif" ContentType="image/gif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>
        <p:scale>
          <a:sx n="90" d="100"/>
          <a:sy n="90" d="100"/>
        </p:scale>
        <p:origin x="-872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58278-AA1B-A841-BEE8-BD9511D51C9D}" type="datetimeFigureOut">
              <a:rPr lang="en-US" smtClean="0"/>
              <a:t>10/23/14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72896-6C19-1D43-A2BA-7DE3D7C0B5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>
            <a:prstTxWarp prst="textDeflateBottom">
              <a:avLst/>
            </a:prstTxWarp>
          </a:bodyPr>
          <a:lstStyle/>
          <a:p>
            <a:r>
              <a:rPr lang="en-US" dirty="0" err="1" smtClean="0">
                <a:effectLst>
                  <a:outerShdw dist="76200" dir="2700000">
                    <a:schemeClr val="accent6">
                      <a:alpha val="43000"/>
                    </a:schemeClr>
                  </a:outerShdw>
                </a:effectLst>
              </a:rPr>
              <a:t>Arbon</a:t>
            </a:r>
            <a:r>
              <a:rPr lang="en-US" dirty="0" smtClean="0">
                <a:effectLst>
                  <a:outerShdw dist="76200" dir="2700000">
                    <a:schemeClr val="accent6">
                      <a:alpha val="43000"/>
                    </a:schemeClr>
                  </a:outerShdw>
                </a:effectLst>
              </a:rPr>
              <a:t> Trunk or Treat</a:t>
            </a:r>
            <a:endParaRPr lang="en-US" dirty="0">
              <a:effectLst>
                <a:outerShdw dist="76200" dir="2700000">
                  <a:schemeClr val="accent6">
                    <a:alpha val="43000"/>
                  </a:schemeClr>
                </a:outerShdw>
              </a:effectLst>
            </a:endParaRPr>
          </a:p>
        </p:txBody>
      </p:sp>
      <p:pic>
        <p:nvPicPr>
          <p:cNvPr id="4" name="Picture 3" descr="1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090" y="4572000"/>
            <a:ext cx="2293910" cy="2286000"/>
          </a:xfrm>
          <a:prstGeom prst="rect">
            <a:avLst/>
          </a:prstGeom>
        </p:spPr>
      </p:pic>
      <p:pic>
        <p:nvPicPr>
          <p:cNvPr id="5" name="Picture 4" descr="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14800"/>
            <a:ext cx="18288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905000"/>
            <a:ext cx="8534400" cy="4724400"/>
          </a:xfrm>
        </p:spPr>
        <p:txBody>
          <a:bodyPr>
            <a:normAutofit fontScale="77500" lnSpcReduction="20000"/>
          </a:bodyPr>
          <a:lstStyle/>
          <a:p>
            <a:r>
              <a:rPr lang="en-US" sz="3484" b="1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Friday October 31, 2014</a:t>
            </a:r>
          </a:p>
          <a:p>
            <a:r>
              <a:rPr lang="en-US" sz="3484" b="1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6:00pm at the </a:t>
            </a:r>
            <a:r>
              <a:rPr lang="en-US" sz="3484" b="1" dirty="0" err="1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Arbon</a:t>
            </a:r>
            <a:r>
              <a:rPr lang="en-US" sz="3484" b="1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Elementary School</a:t>
            </a:r>
          </a:p>
          <a:p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Soup Starts at 6:00pm (Soup &amp; drink provided).</a:t>
            </a:r>
          </a:p>
          <a:p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Bring your own bowls, cups, &amp; spoons (not provided).</a:t>
            </a:r>
          </a:p>
          <a:p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Trunk or Treat will start shortly after dinner.</a:t>
            </a:r>
          </a:p>
          <a:p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Decorate your trunks, dress up, </a:t>
            </a:r>
          </a:p>
          <a:p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and have a great time!</a:t>
            </a:r>
          </a:p>
          <a:p>
            <a:endParaRPr lang="en-US" dirty="0" smtClean="0">
              <a:solidFill>
                <a:schemeClr val="tx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Any Questions</a:t>
            </a:r>
          </a:p>
          <a:p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Contact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Shancy</a:t>
            </a:r>
            <a:r>
              <a:rPr lang="en-US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– 335-2271</a:t>
            </a:r>
          </a:p>
          <a:p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75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Arbon Trunk or Treat</vt:lpstr>
    </vt:vector>
  </TitlesOfParts>
  <Company>Weston Family Farms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Arbon Trunk or Treat</dc:title>
  <dc:creator>Ryan Weston</dc:creator>
  <cp:lastModifiedBy>Ryan Weston</cp:lastModifiedBy>
  <cp:revision>7</cp:revision>
  <cp:lastPrinted>2014-10-23T14:17:26Z</cp:lastPrinted>
  <dcterms:created xsi:type="dcterms:W3CDTF">2014-10-23T13:44:15Z</dcterms:created>
  <dcterms:modified xsi:type="dcterms:W3CDTF">2014-10-23T17:21:40Z</dcterms:modified>
</cp:coreProperties>
</file>